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78" r:id="rId4"/>
  </p:sldMasterIdLst>
  <p:notesMasterIdLst>
    <p:notesMasterId r:id="rId9"/>
  </p:notesMasterIdLst>
  <p:sldIdLst>
    <p:sldId id="256" r:id="rId5"/>
    <p:sldId id="269" r:id="rId6"/>
    <p:sldId id="267" r:id="rId7"/>
    <p:sldId id="25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0" autoAdjust="0"/>
    <p:restoredTop sz="96357" autoAdjust="0"/>
  </p:normalViewPr>
  <p:slideViewPr>
    <p:cSldViewPr snapToGrid="0">
      <p:cViewPr varScale="1">
        <p:scale>
          <a:sx n="63" d="100"/>
          <a:sy n="63" d="100"/>
        </p:scale>
        <p:origin x="580" y="64"/>
      </p:cViewPr>
      <p:guideLst/>
    </p:cSldViewPr>
  </p:slideViewPr>
  <p:outlineViewPr>
    <p:cViewPr>
      <p:scale>
        <a:sx n="33" d="100"/>
        <a:sy n="33" d="100"/>
      </p:scale>
      <p:origin x="0" y="-4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7771-3FAA-4D43-A059-9A7D838C2880}" type="datetimeFigureOut">
              <a:rPr lang="en-US" smtClean="0"/>
              <a:t>8/5/2020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68C18-1BF1-F447-95ED-60EAAE35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5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 title="Verticle Rule Lin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37A75DA-C6FF-4420-94B9-E3338D1F9A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Insert Portrait Photo</a:t>
            </a:r>
          </a:p>
        </p:txBody>
      </p:sp>
    </p:spTree>
    <p:extLst>
      <p:ext uri="{BB962C8B-B14F-4D97-AF65-F5344CB8AC3E}">
        <p14:creationId xmlns:p14="http://schemas.microsoft.com/office/powerpoint/2010/main" val="182742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8/5/2020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C751F3-ABD6-4995-8494-4932D12ACE1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26063" y="559678"/>
            <a:ext cx="6103937" cy="519183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4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8/5/2020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466EC8C-C8BE-4149-A684-18CFF4574C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7488" y="559678"/>
            <a:ext cx="6132512" cy="519183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8749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7"/>
            <a:ext cx="3833906" cy="527492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8/5/2020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889D34E-DF9E-41B7-A5EC-B9D63999B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559678"/>
            <a:ext cx="6172200" cy="56172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17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E73E-FB98-2A42-974A-9CD83D46C100}" type="datetime1">
              <a:rPr lang="en-US" noProof="0" smtClean="0"/>
              <a:t>8/5/2020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54302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15EF-7A83-9842-815E-554E5DEB63CD}" type="datetime1">
              <a:rPr lang="en-US" noProof="0" smtClean="0"/>
              <a:t>8/5/2020</a:t>
            </a:fld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77019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97A0-4000-B744-87D8-18F42A934248}" type="datetime1">
              <a:rPr lang="en-US" noProof="0" smtClean="0"/>
              <a:t>8/5/2020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4344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4EA9-4639-9B48-9E98-70455404EF00}" type="datetime1">
              <a:rPr lang="en-US" noProof="0" smtClean="0"/>
              <a:t>8/5/2020</a:t>
            </a:fld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239023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E2565D1-06D8-4141-9B5F-95C29313C16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04FBD4F5-432F-4C2D-A734-6CC48615FF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DDD7-72ED-FC4E-8075-0107060235C5}" type="datetime1">
              <a:rPr lang="en-US" noProof="0" smtClean="0"/>
              <a:t>8/5/2020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837580B-9009-4524-B820-7ACB27BC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cxnSp>
        <p:nvCxnSpPr>
          <p:cNvPr id="12" name="Straight Connector 11" title="Horizontal Rule Line">
            <a:extLst>
              <a:ext uri="{FF2B5EF4-FFF2-40B4-BE49-F238E27FC236}">
                <a16:creationId xmlns:a16="http://schemas.microsoft.com/office/drawing/2014/main" id="{54F1A406-73A8-450C-B21C-AA9616F476C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9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 / Icon Bullet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D9D9-8B30-6A45-929D-0A0366E2E953}" type="datetime1">
              <a:rPr lang="en-US" noProof="0" smtClean="0"/>
              <a:t>8/5/2020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CF91DE7-F23F-444D-B56E-B059EC98D9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DD8B7AFB-040F-4222-BF21-649EEB9B76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36C44B50-DCD8-4661-AE20-1744F5052F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C0107EA4-5D36-4C90-97D0-F9F14116BD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CB22D40E-097C-4007-9190-A374980653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D385A57E-D5E6-4E0A-BE4C-C1B40196AB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3D1BBD84-BA1A-4F7F-BD78-6D42162E33D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75DDD589-ADD5-491E-B180-F1FCDF9ED6A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8" name="Picture Placeholder 26">
            <a:extLst>
              <a:ext uri="{FF2B5EF4-FFF2-40B4-BE49-F238E27FC236}">
                <a16:creationId xmlns:a16="http://schemas.microsoft.com/office/drawing/2014/main" id="{BFFFDD99-5C1A-4C7C-8FA2-BEA3DB4BA8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9" name="Picture Placeholder 30">
            <a:extLst>
              <a:ext uri="{FF2B5EF4-FFF2-40B4-BE49-F238E27FC236}">
                <a16:creationId xmlns:a16="http://schemas.microsoft.com/office/drawing/2014/main" id="{23C5456C-A352-4CF6-8671-B2572BAD518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0" name="Picture Placeholder 32">
            <a:extLst>
              <a:ext uri="{FF2B5EF4-FFF2-40B4-BE49-F238E27FC236}">
                <a16:creationId xmlns:a16="http://schemas.microsoft.com/office/drawing/2014/main" id="{C7C33AAD-B12F-4AA1-80BD-D7D3D1304B9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1" name="Picture Placeholder 34">
            <a:extLst>
              <a:ext uri="{FF2B5EF4-FFF2-40B4-BE49-F238E27FC236}">
                <a16:creationId xmlns:a16="http://schemas.microsoft.com/office/drawing/2014/main" id="{E2951AF1-2CE3-48B5-9CF3-7488DCDF329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418798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Bullets in a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2550" y="2019300"/>
            <a:ext cx="1944000" cy="2700000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9B67-2563-3544-8019-B2D766585AE6}" type="datetime1">
              <a:rPr lang="en-US" noProof="0" smtClean="0"/>
              <a:t>8/5/2020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7748B7-E5B4-4481-8BBD-FA336F544D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806" y="2019300"/>
            <a:ext cx="1943100" cy="2700000"/>
          </a:xfr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DBBB1B-8761-455D-AD09-0A48C1ED2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163" y="2019300"/>
            <a:ext cx="1943100" cy="2700000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99000">
                <a:schemeClr val="accent5">
                  <a:lumMod val="20000"/>
                  <a:lumOff val="80000"/>
                </a:schemeClr>
              </a:gs>
              <a:gs pos="100000">
                <a:schemeClr val="accent5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1A7388-8628-470F-82E9-729C86AAFD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0550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AE5D4FA-2556-4640-8793-063247AA27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3356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379251E-EDF2-4AC5-AB5B-C1FD66A9D6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5713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31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8/5/2020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91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Image / Icon Bulle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 title="Page Number Shape">
            <a:extLst>
              <a:ext uri="{FF2B5EF4-FFF2-40B4-BE49-F238E27FC236}">
                <a16:creationId xmlns:a16="http://schemas.microsoft.com/office/drawing/2014/main" id="{4C028BF1-8F7F-4E8E-9D47-05D46323E336}"/>
              </a:ext>
            </a:extLst>
          </p:cNvPr>
          <p:cNvSpPr/>
          <p:nvPr userDrawn="1"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F1C92E-34EF-7443-98EE-55EB64C2F5FD}" type="datetime1">
              <a:rPr lang="en-US" noProof="0" smtClean="0"/>
              <a:t>8/5/2020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D7203A2-76F7-4D98-BFEB-C48DDC3E5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33FF03C-99D8-472E-A74F-87D3B5A56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82C482D-2EED-4942-A5D4-D8A794C24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D4C5CB-E26D-42D3-B242-792D37C507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F1F9D8C-5E2A-414E-9E1D-AB7DF4824D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71AC612-4E8C-42E2-88EB-DB98E2791D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AA95DF8-549D-4CA3-8E1A-D2DEB8CF46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A78BAAC-8764-4AFE-9AC1-DF47930B46E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8491EA9-E431-4D48-BD30-3BA8FACC97F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30F713C-752D-4C1A-89AB-638A7DAF60A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DF00299-5001-4927-B344-D4AE0D5F03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4CBE51A8-3BCA-490E-93CB-B70BBCCD967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123252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Medium Photos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831932"/>
            <a:ext cx="3833906" cy="1562638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noProof="0"/>
              <a:t>Click to edit your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DA4A-63D4-BC43-9B38-53D06F7CC9C4}" type="datetime1">
              <a:rPr lang="en-US" noProof="0" smtClean="0"/>
              <a:t>8/5/2020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4573117"/>
            <a:ext cx="3842550" cy="1178396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4EDDE9BC-8D20-403B-A5FE-C277A3515D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24736" y="482857"/>
            <a:ext cx="2179814" cy="21798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Insert Portrait Photo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BF5E186-AFA1-42AA-AE51-CF3AC059F0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860CCD0-F268-4994-9434-F0E0132A4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8D5E220-4F6C-4A47-9F47-4CA88EA23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1DFEF73A-C0FC-4A4C-8342-991CEFF532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E60572FB-0574-4BE3-9637-7CA7B5ACA8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155E2FBC-2458-49C4-B75C-CAEAC6D9F1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844B1DAB-161E-44A0-9E15-DA816B46A48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34550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8" name="Picture Placeholder 24">
            <a:extLst>
              <a:ext uri="{FF2B5EF4-FFF2-40B4-BE49-F238E27FC236}">
                <a16:creationId xmlns:a16="http://schemas.microsoft.com/office/drawing/2014/main" id="{8811849A-335B-47C0-980E-357EE8C4BCC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67581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9" name="Picture Placeholder 26">
            <a:extLst>
              <a:ext uri="{FF2B5EF4-FFF2-40B4-BE49-F238E27FC236}">
                <a16:creationId xmlns:a16="http://schemas.microsoft.com/office/drawing/2014/main" id="{E1254A81-6A51-429E-91AC-6B4CADA71D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500613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0" name="Picture Placeholder 30">
            <a:extLst>
              <a:ext uri="{FF2B5EF4-FFF2-40B4-BE49-F238E27FC236}">
                <a16:creationId xmlns:a16="http://schemas.microsoft.com/office/drawing/2014/main" id="{64053090-461C-448F-9705-7FEE78A4133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234550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1" name="Picture Placeholder 32">
            <a:extLst>
              <a:ext uri="{FF2B5EF4-FFF2-40B4-BE49-F238E27FC236}">
                <a16:creationId xmlns:a16="http://schemas.microsoft.com/office/drawing/2014/main" id="{7AD2F7CB-CFE4-4C72-864A-D00C1CEAA2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367581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2" name="Picture Placeholder 34">
            <a:extLst>
              <a:ext uri="{FF2B5EF4-FFF2-40B4-BE49-F238E27FC236}">
                <a16:creationId xmlns:a16="http://schemas.microsoft.com/office/drawing/2014/main" id="{CCA07CA3-C8D4-41EA-A0FB-74E1A477039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500163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110807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 title="Verticle Rule Lin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05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29964A5-3468-3F49-AD7A-0CF5EB762F89}" type="datetime1">
              <a:rPr lang="en-US" noProof="0" smtClean="0"/>
              <a:t>8/5/2020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453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90851AE-F437-A04B-ADE2-D5E346F2089C}" type="datetime1">
              <a:rPr lang="en-US" noProof="0" smtClean="0"/>
              <a:t>8/5/2020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09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95" r:id="rId3"/>
    <p:sldLayoutId id="2147484490" r:id="rId4"/>
    <p:sldLayoutId id="2147484491" r:id="rId5"/>
    <p:sldLayoutId id="2147484492" r:id="rId6"/>
    <p:sldLayoutId id="2147484493" r:id="rId7"/>
    <p:sldLayoutId id="2147484496" r:id="rId8"/>
    <p:sldLayoutId id="2147484481" r:id="rId9"/>
    <p:sldLayoutId id="2147484498" r:id="rId10"/>
    <p:sldLayoutId id="2147484499" r:id="rId11"/>
    <p:sldLayoutId id="2147484500" r:id="rId12"/>
    <p:sldLayoutId id="2147484482" r:id="rId13"/>
    <p:sldLayoutId id="2147484483" r:id="rId14"/>
    <p:sldLayoutId id="2147484484" r:id="rId15"/>
    <p:sldLayoutId id="2147484485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401" y="4306064"/>
            <a:ext cx="5220790" cy="713996"/>
          </a:xfrm>
        </p:spPr>
        <p:txBody>
          <a:bodyPr/>
          <a:lstStyle/>
          <a:p>
            <a:pPr algn="ctr"/>
            <a:r>
              <a:rPr lang="en-US" sz="3000" b="1" dirty="0"/>
              <a:t>The Latino Leadership Council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ECB1C8-0792-402E-B690-B90FC00DA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968" y="737419"/>
            <a:ext cx="6042395" cy="5102942"/>
          </a:xfrm>
          <a:prstGeom prst="rect">
            <a:avLst/>
          </a:prstGeom>
        </p:spPr>
      </p:pic>
      <p:pic>
        <p:nvPicPr>
          <p:cNvPr id="4" name="Picture 3" descr="A picture containing room&#10;&#10;Description automatically generated">
            <a:extLst>
              <a:ext uri="{FF2B5EF4-FFF2-40B4-BE49-F238E27FC236}">
                <a16:creationId xmlns:a16="http://schemas.microsoft.com/office/drawing/2014/main" id="{E570D07C-CFFD-4F90-A195-2C3D5D4067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58" t="17314" r="16471" b="14589"/>
          <a:stretch/>
        </p:blipFill>
        <p:spPr>
          <a:xfrm>
            <a:off x="548640" y="926198"/>
            <a:ext cx="4053840" cy="400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8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DB0A1-C484-4D49-BAC3-ABEE82074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1777" y="1725561"/>
            <a:ext cx="2274867" cy="3053439"/>
          </a:xfrm>
        </p:spPr>
        <p:txBody>
          <a:bodyPr lIns="72000" rIns="72000">
            <a:normAutofit/>
          </a:bodyPr>
          <a:lstStyle/>
          <a:p>
            <a:r>
              <a:rPr lang="en-US" sz="2500" b="1" dirty="0"/>
              <a:t>Health Navigation Services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8F5FE2-B28A-4CCD-9910-126A9581F2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12522" y="1725560"/>
            <a:ext cx="2159181" cy="3053439"/>
          </a:xfrm>
        </p:spPr>
        <p:txBody>
          <a:bodyPr lIns="72000" rIns="72000">
            <a:normAutofit/>
          </a:bodyPr>
          <a:lstStyle/>
          <a:p>
            <a:r>
              <a:rPr lang="en-US" sz="2500" b="1" dirty="0"/>
              <a:t>Advocacy and Education Services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4A7A4E-C192-4A89-A661-72D76FF2F2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15025" y="1725561"/>
            <a:ext cx="2274867" cy="3053439"/>
          </a:xfrm>
        </p:spPr>
        <p:txBody>
          <a:bodyPr lIns="72000" rIns="72000"/>
          <a:lstStyle/>
          <a:p>
            <a:r>
              <a:rPr lang="en-US" sz="2500" b="1" dirty="0"/>
              <a:t>Youth Leadership Development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944DD-F200-6B48-8A79-099A0899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2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12166E-93FA-4E84-A384-E3C7E2830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564" y="1868809"/>
            <a:ext cx="1023916" cy="102391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92ADF6E-AFC9-4541-BBF2-178B57F2CE62}"/>
              </a:ext>
            </a:extLst>
          </p:cNvPr>
          <p:cNvSpPr txBox="1"/>
          <p:nvPr/>
        </p:nvSpPr>
        <p:spPr>
          <a:xfrm>
            <a:off x="202108" y="2653102"/>
            <a:ext cx="4543505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We are the only regional Latino-focused nonprofit with a team of employee </a:t>
            </a:r>
            <a:r>
              <a:rPr lang="en-US" sz="2000" b="1" dirty="0" err="1"/>
              <a:t>Promotores</a:t>
            </a:r>
            <a:r>
              <a:rPr lang="en-US" sz="2000" b="1" dirty="0"/>
              <a:t> </a:t>
            </a:r>
            <a:r>
              <a:rPr lang="en-US" sz="2000" dirty="0"/>
              <a:t>whose role is to conduct home visits to assess needs and connect Latinos to a diversity of Health, Education and Youth Development services. </a:t>
            </a:r>
          </a:p>
          <a:p>
            <a:pPr algn="just"/>
            <a:endParaRPr lang="en-US" sz="1000" dirty="0"/>
          </a:p>
          <a:p>
            <a:pPr algn="just"/>
            <a:r>
              <a:rPr lang="en-US" sz="2000" dirty="0"/>
              <a:t>Because of our </a:t>
            </a:r>
            <a:r>
              <a:rPr lang="en-US" sz="2000" dirty="0" err="1"/>
              <a:t>Promotores</a:t>
            </a:r>
            <a:r>
              <a:rPr lang="en-US" sz="2000" dirty="0"/>
              <a:t>, hundreds of families in the region are linked to existing resources and learn how to navigate public systems.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FAEC4B4-F4B4-49E1-A156-9EDBDBB8E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088" y="1868809"/>
            <a:ext cx="1023916" cy="10239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3D2F97E-A778-4DFB-90F9-B1EB79CB6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8066" y="1868809"/>
            <a:ext cx="1023916" cy="102391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6AEB5C2-BE8D-4C64-B43C-BE68132090F9}"/>
              </a:ext>
            </a:extLst>
          </p:cNvPr>
          <p:cNvSpPr/>
          <p:nvPr/>
        </p:nvSpPr>
        <p:spPr>
          <a:xfrm>
            <a:off x="5685565" y="310991"/>
            <a:ext cx="5756418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Our Work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17527C5-A9BC-4BC4-A669-79F04E898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11" y="67508"/>
            <a:ext cx="2838876" cy="258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74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4DA9A-F01A-481E-A192-F11CA07CC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6" y="289675"/>
            <a:ext cx="4843022" cy="201916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129,120 </a:t>
            </a:r>
            <a:br>
              <a:rPr lang="en-US" sz="4000" b="1" dirty="0"/>
            </a:br>
            <a:r>
              <a:rPr lang="en-US" sz="4000" b="1" dirty="0"/>
              <a:t>Latinos in North Sacramento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7ECEE9-580B-8B4A-919F-4C04337CE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3</a:t>
            </a:fld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0AB7C588-486B-46AA-A023-8C4A2CF1E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6" y="2890684"/>
            <a:ext cx="4843022" cy="325094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7E509DB-1CBC-478F-A4AD-08F966B90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4954" y="1309918"/>
            <a:ext cx="7183100" cy="479741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1309E88C-0135-4F01-8DD8-219AFE14BF6F}"/>
              </a:ext>
            </a:extLst>
          </p:cNvPr>
          <p:cNvSpPr/>
          <p:nvPr/>
        </p:nvSpPr>
        <p:spPr>
          <a:xfrm>
            <a:off x="5206181" y="279459"/>
            <a:ext cx="6799005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Sacramento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1C7E3CE-76EB-4AF9-B088-1504786A8B64}"/>
              </a:ext>
            </a:extLst>
          </p:cNvPr>
          <p:cNvSpPr/>
          <p:nvPr/>
        </p:nvSpPr>
        <p:spPr>
          <a:xfrm>
            <a:off x="9205783" y="2261973"/>
            <a:ext cx="753762" cy="3212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21E796D-11D2-4B04-A266-33FE237AFE51}"/>
              </a:ext>
            </a:extLst>
          </p:cNvPr>
          <p:cNvSpPr/>
          <p:nvPr/>
        </p:nvSpPr>
        <p:spPr>
          <a:xfrm>
            <a:off x="10893835" y="2525559"/>
            <a:ext cx="1094170" cy="3651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4AECA97-7AA4-48EB-9135-EC2894F1673D}"/>
              </a:ext>
            </a:extLst>
          </p:cNvPr>
          <p:cNvSpPr/>
          <p:nvPr/>
        </p:nvSpPr>
        <p:spPr>
          <a:xfrm>
            <a:off x="8863913" y="3151548"/>
            <a:ext cx="984422" cy="4313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A7AB36D-39D9-4CDB-948C-8F1B9800D52B}"/>
              </a:ext>
            </a:extLst>
          </p:cNvPr>
          <p:cNvGrpSpPr/>
          <p:nvPr/>
        </p:nvGrpSpPr>
        <p:grpSpPr>
          <a:xfrm>
            <a:off x="6083642" y="5041557"/>
            <a:ext cx="971273" cy="566035"/>
            <a:chOff x="5935750" y="3429000"/>
            <a:chExt cx="1363167" cy="431334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6B19533-A3DD-4402-8000-25EA66567249}"/>
                </a:ext>
              </a:extLst>
            </p:cNvPr>
            <p:cNvSpPr/>
            <p:nvPr/>
          </p:nvSpPr>
          <p:spPr>
            <a:xfrm>
              <a:off x="5935750" y="3429000"/>
              <a:ext cx="1363167" cy="43133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DD845C3-643B-43BE-A8B3-507024FB29A9}"/>
                </a:ext>
              </a:extLst>
            </p:cNvPr>
            <p:cNvSpPr txBox="1"/>
            <p:nvPr/>
          </p:nvSpPr>
          <p:spPr>
            <a:xfrm>
              <a:off x="6075599" y="3506167"/>
              <a:ext cx="1223318" cy="351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South Natomas</a:t>
              </a:r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845F81C4-B5C3-4D13-B423-542A9A483259}"/>
              </a:ext>
            </a:extLst>
          </p:cNvPr>
          <p:cNvSpPr/>
          <p:nvPr/>
        </p:nvSpPr>
        <p:spPr>
          <a:xfrm>
            <a:off x="7245174" y="3044576"/>
            <a:ext cx="753762" cy="3212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96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9046" y="4878198"/>
            <a:ext cx="3833906" cy="911956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30775-E195-4C4C-93B0-0261753A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B363CD-32AB-46F2-B824-879A540F9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39" y="511379"/>
            <a:ext cx="10781121" cy="40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5175639_Biography_presentation_cr - v2" id="{A01E65BC-612A-475B-B592-779A440066C3}" vid="{453437E2-1A5B-4416-AE85-AE3C10623C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C325B17C39934F9179D5C265E3F5E7" ma:contentTypeVersion="3" ma:contentTypeDescription="Create a new document." ma:contentTypeScope="" ma:versionID="e761cc9e3636822b31a99cfe28591220">
  <xsd:schema xmlns:xsd="http://www.w3.org/2001/XMLSchema" xmlns:xs="http://www.w3.org/2001/XMLSchema" xmlns:p="http://schemas.microsoft.com/office/2006/metadata/properties" xmlns:ns1="http://schemas.microsoft.com/sharepoint/v3" xmlns:ns2="bc076434-9c87-441b-b12b-d6574d868ccf" targetNamespace="http://schemas.microsoft.com/office/2006/metadata/properties" ma:root="true" ma:fieldsID="f85df3f6993da920b755d058bd646a1e" ns1:_="" ns2:_="">
    <xsd:import namespace="http://schemas.microsoft.com/sharepoint/v3"/>
    <xsd:import namespace="bc076434-9c87-441b-b12b-d6574d868cc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 ma:readOnly="false">
      <xsd:simpleType>
        <xsd:restriction base="dms:Unknown"/>
      </xsd:simpleType>
    </xsd:element>
    <xsd:element name="PublishingExpirationDate" ma:index="9" nillable="true" ma:displayName="Scheduling End Dat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076434-9c87-441b-b12b-d6574d868c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25FCDF-FCA2-4E91-BF1D-9595A042B01F}"/>
</file>

<file path=customXml/itemProps2.xml><?xml version="1.0" encoding="utf-8"?>
<ds:datastoreItem xmlns:ds="http://schemas.openxmlformats.org/officeDocument/2006/customXml" ds:itemID="{6DB4AFBF-E012-4607-B95C-D9E661912AC6}"/>
</file>

<file path=customXml/itemProps3.xml><?xml version="1.0" encoding="utf-8"?>
<ds:datastoreItem xmlns:ds="http://schemas.openxmlformats.org/officeDocument/2006/customXml" ds:itemID="{C77EC923-6023-4411-8330-A0042153EED3}"/>
</file>

<file path=docProps/app.xml><?xml version="1.0" encoding="utf-8"?>
<Properties xmlns="http://schemas.openxmlformats.org/officeDocument/2006/extended-properties" xmlns:vt="http://schemas.openxmlformats.org/officeDocument/2006/docPropsVTypes">
  <Template>Biography presentation</Template>
  <TotalTime>346</TotalTime>
  <Words>94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Schoolbook</vt:lpstr>
      <vt:lpstr>Corbel</vt:lpstr>
      <vt:lpstr>Headlines</vt:lpstr>
      <vt:lpstr>PowerPoint Presentation</vt:lpstr>
      <vt:lpstr>PowerPoint Presentation</vt:lpstr>
      <vt:lpstr>129,120  Latinos in North Sacramento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Herman Barahona</dc:creator>
  <cp:lastModifiedBy>wilson3370@herrerapr.com</cp:lastModifiedBy>
  <cp:revision>12</cp:revision>
  <dcterms:created xsi:type="dcterms:W3CDTF">2020-08-05T00:58:02Z</dcterms:created>
  <dcterms:modified xsi:type="dcterms:W3CDTF">2020-08-05T14:30:14Z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0x010100E9C325B17C39934F9179D5C265E3F5E7</vt:lpwstr>
  </property>
</Properties>
</file>